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7" r:id="rId4"/>
    <p:sldId id="268" r:id="rId5"/>
    <p:sldId id="269" r:id="rId6"/>
    <p:sldId id="270" r:id="rId7"/>
    <p:sldId id="271" r:id="rId8"/>
    <p:sldId id="272" r:id="rId9"/>
    <p:sldId id="265" r:id="rId10"/>
    <p:sldId id="266" r:id="rId11"/>
    <p:sldId id="256" r:id="rId12"/>
    <p:sldId id="257" r:id="rId13"/>
    <p:sldId id="258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8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E6745-78CD-9E52-D781-A0357FE3E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2C2D0D-5973-E0B1-0115-E8AAEF0D0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EFBC8-08C8-0995-7E2E-FD79863E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F77D3-3D57-61FD-AA46-01FD8168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C831D-9C56-7A7A-3DA3-818DF19C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D24DB-1022-97A4-73A2-E605F6C6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AD722B-2EF9-24F0-4FCA-BA5C6BF8E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CDDAE4-F9BE-2663-4432-F17B9CEE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13F5C2-1518-FC35-2B34-F09F5561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19C2FA-7BA3-646C-DB07-6DE94989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9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4CB3BD-4EB7-A8D2-3624-A68977DDF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483655-4BA2-89CE-97E0-C21611B5A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335F0-2BFD-7D3C-D04A-8CA14CF2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737A3C-203A-66E2-8B37-12E33E5F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434264-37FB-3CAD-807D-1D9F8BA3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4BC30-3F5A-9607-98A8-FAD9D900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F96B6-BBD9-CC90-0042-EFF37646D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0022CC-2DB9-7023-195B-D4BA08F2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7525C2-221F-7CC1-683A-AAA4700B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0F4CB-7EED-C304-994F-9169ED7E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3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843A7-441E-E4EF-2134-19888C81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B9DE1C-B39B-7182-0746-9D08E2A04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1BEE6-76F8-4655-C137-E146CA14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CEE207-1B70-5C2F-318E-0B65BAA9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A525B2-0C36-1656-6A6D-D4083CC3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30001-4564-72D2-8756-379539AF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78479F-322C-603F-FB63-351B4A50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D59D7E-1DC3-E55B-9D49-F93EB8ED9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88D1BE-7F9D-5D28-60F2-B3A7D56C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1F328D-435E-E29E-5D84-4BCDEF6B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1A176B-E117-A8E4-981A-B2524085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34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D68BE-78D9-AF68-A3D1-80CE6F19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60076B-F7F8-089E-D4F3-89BE3EC00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7D9DBC-F6B2-BB1A-CF12-9477D1D44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8F7C57-81A3-F891-1FD7-9AE75CA3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A1E7FB-18E3-3BAF-4C55-8DD566C03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8B12F0-711A-1E54-6664-8D65666D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AB7D4D-EF2B-15F9-4B62-14B0C745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BE157B-1A53-5192-EBDC-827845C9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41546-B75F-D8CC-6BF2-BE788DC5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CAE0F6-B85C-0645-359C-89E76AE5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35CC7C-F2C6-071A-57D4-FBE00179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36A5EE-B992-272E-7E87-51B978E4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15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96AC53-A77E-F455-88ED-2FE3D0A6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558778-BC50-4134-258E-A18B9859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C05F7D-8BB4-2B69-70EB-86280C24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7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50246-6B80-EE78-96EB-9FD17327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94EC04-E234-FA4E-4E5F-4D6C62B6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D48BD-8FE7-C956-455F-9BBBD9FD4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40B46A-9672-5B0A-6417-23EFC230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08F17B-A9D4-11C4-87B6-BBE3EBF7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5B5ADC-5F72-7ECB-E950-119AF93C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4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30102-1634-60D7-CF8B-B1713E88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A605E9-63EF-494E-AEB3-F87784F79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9E24FE-0D56-A089-634A-22CFA51E5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1A4775-8B28-5805-D74F-6164FF70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7E80CC-48A9-6235-A591-6F3EF97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B2C2DD-1681-687E-D01D-59BD21CB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0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3473C6-BFE6-2F46-6AB6-B6016AD7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E3CF40-E996-CC6E-CE75-03678EEE6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5271A7-F422-F251-51BD-B8A792E5A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42D8E-8873-4C7C-8C20-E8E5A59CE021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5562DD-DF44-ECC2-0E7E-6B22D106A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CCF7BD-4C97-E2B3-ED89-8B7F6CDA6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6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33A7FB1-327A-7F85-E047-C77EAEB8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30" y="3640471"/>
            <a:ext cx="4835237" cy="2449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92CA28-05F8-43CA-0801-F899743E7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8" y="3640471"/>
            <a:ext cx="5440218" cy="24979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309A54-1A20-3CC7-F41E-07E9BF1D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000"/>
            <a:ext cx="5992234" cy="2836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5E2EC8-ED62-DA26-5341-774A6E5FF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1766"/>
            <a:ext cx="6744564" cy="28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9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31B64A-C851-EA6F-B0EA-17D66EA5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7" y="169373"/>
            <a:ext cx="4813288" cy="3668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F20830-1E98-A200-CA9E-71A940DE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88" y="169373"/>
            <a:ext cx="4813288" cy="42878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155FDB-0DFF-E759-2CF7-D27B729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9673"/>
            <a:ext cx="6247471" cy="4064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AE2167-B508-E381-2F77-399FA1113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4125013"/>
            <a:ext cx="5233987" cy="32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D44ED-853D-DB2D-1272-101A95F7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2" y="157045"/>
            <a:ext cx="4304145" cy="2642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DB1130-A764-9006-0A1A-FD01A506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3" y="3429000"/>
            <a:ext cx="5218546" cy="26798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BA0715-16D1-2F53-3198-747080AE7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737" y="701675"/>
            <a:ext cx="4191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3007487-4717-33E7-C344-9D0C2AFD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36" y="93701"/>
            <a:ext cx="5051087" cy="37670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18341EC-EA63-BF30-CF80-342DD4AF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36" y="4161960"/>
            <a:ext cx="6419273" cy="25297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52B61C-3E01-48F5-1783-52F8194D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0" y="93701"/>
            <a:ext cx="6703675" cy="30304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799AA9-ED08-05D0-E26E-E8D577BC5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40" y="3529445"/>
            <a:ext cx="40100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2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5F5C25-1075-F9B1-4A81-7EAFC73E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9" y="262994"/>
            <a:ext cx="5865566" cy="3000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4CC8E0-608F-BEAB-C6CF-349C7B12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689" y="-116612"/>
            <a:ext cx="3362634" cy="37594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0C890-E3FC-BDB6-95CA-458437AD4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51" y="3429000"/>
            <a:ext cx="3698365" cy="32350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5FBAB2-1A82-490A-D498-EBAA38B1E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337" y="4125970"/>
            <a:ext cx="3986650" cy="26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8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F9761D-FDC7-D155-FB37-25119E57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6" y="-76201"/>
            <a:ext cx="5128697" cy="39997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B46810-63F4-911D-A98F-FDB504B8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12" y="-304801"/>
            <a:ext cx="4192612" cy="39997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25A0FA-F8E1-B6C1-9679-9C8AD1FA7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3429000"/>
            <a:ext cx="5734050" cy="4162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313F5D-FA41-67CD-9263-3F1881CDF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829" y="2019300"/>
            <a:ext cx="4477601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4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E4B41A-401A-A861-8924-D65BD52EF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4" y="223460"/>
            <a:ext cx="2764005" cy="27640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084B9B-C26C-5B5D-BC5C-2EBE46E03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48" y="223460"/>
            <a:ext cx="2764005" cy="2764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F1273A-11FA-8531-09B5-7C372DE43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33" y="217885"/>
            <a:ext cx="2761480" cy="27614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E792ED-240B-57E1-9A8B-9E32A2EA1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54" y="223461"/>
            <a:ext cx="2761480" cy="27614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64CC98-3F26-E9E0-3A12-DF80C2D5B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28" y="2987465"/>
            <a:ext cx="2761480" cy="27614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DA5ADA-CC48-03CE-41EE-ED7A09FFD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48" y="2979365"/>
            <a:ext cx="2761480" cy="27614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F441D10-1DFC-DB90-E018-05AEF9909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08" y="2987466"/>
            <a:ext cx="2761480" cy="27614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05B7E7-869F-6C69-F3F7-23D88ED16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3" y="2979365"/>
            <a:ext cx="2761481" cy="276148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9265400-9197-34F0-A216-8B99B075745C}"/>
              </a:ext>
            </a:extLst>
          </p:cNvPr>
          <p:cNvSpPr txBox="1"/>
          <p:nvPr/>
        </p:nvSpPr>
        <p:spPr>
          <a:xfrm>
            <a:off x="9612160" y="6488668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1736648468 cat dog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874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6A129C-E29C-92F3-CCC3-A759016E4045}"/>
              </a:ext>
            </a:extLst>
          </p:cNvPr>
          <p:cNvSpPr txBox="1"/>
          <p:nvPr/>
        </p:nvSpPr>
        <p:spPr>
          <a:xfrm>
            <a:off x="129309" y="646094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要有failure case 相关的图，组合的，融合失败的，偏向一方的，成功的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91F6-D47C-037A-1781-350CD72E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6" y="842820"/>
            <a:ext cx="2392217" cy="2392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C0853F-1F98-D007-D853-F84A8A65B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92" y="842819"/>
            <a:ext cx="2392217" cy="2392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4EFDC4-2D0E-51B7-CCF0-6810A3FA9A89}"/>
              </a:ext>
            </a:extLst>
          </p:cNvPr>
          <p:cNvSpPr txBox="1"/>
          <p:nvPr/>
        </p:nvSpPr>
        <p:spPr>
          <a:xfrm>
            <a:off x="1754102" y="432836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1CB188-F63F-EE94-981B-21AA93280643}"/>
              </a:ext>
            </a:extLst>
          </p:cNvPr>
          <p:cNvSpPr txBox="1"/>
          <p:nvPr/>
        </p:nvSpPr>
        <p:spPr>
          <a:xfrm>
            <a:off x="4709240" y="442709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5B8C45-BA17-BCB7-32CE-36D269C4B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18" y="842819"/>
            <a:ext cx="2392217" cy="23922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46C8C55-878D-4FE1-E05C-C12231BB1246}"/>
              </a:ext>
            </a:extLst>
          </p:cNvPr>
          <p:cNvSpPr txBox="1"/>
          <p:nvPr/>
        </p:nvSpPr>
        <p:spPr>
          <a:xfrm>
            <a:off x="7152219" y="442709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Ghost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6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A186CEF-B2D5-46E0-39A1-1B0DC2475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0" y="279833"/>
            <a:ext cx="5295744" cy="32299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8C90B2-F28D-B114-DA34-F3CCC6C6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281" y="279833"/>
            <a:ext cx="5754109" cy="3606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30543B-CC84-C6DE-BC39-C3A40BBAC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59" y="4064000"/>
            <a:ext cx="5638105" cy="23386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30EC75-07CC-5CF3-1284-5701925FA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272" y="3950725"/>
            <a:ext cx="4134509" cy="49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1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23C106-60C5-206F-33CA-B419B7082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7" y="507999"/>
            <a:ext cx="6054996" cy="25769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F083AD-90D7-5D65-A465-8BF5E907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" y="3773056"/>
            <a:ext cx="6362731" cy="27115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8B6B23-D6E7-AC80-0946-F80929B4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734" y="3608654"/>
            <a:ext cx="4170940" cy="39127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10D1D7-63E4-664D-194F-B45C913CD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216" y="0"/>
            <a:ext cx="51339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6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4FCD83-EFF7-94F2-6A5A-CD351D7BD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8116" cy="2697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74B77F-8838-865D-7504-29070D8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6" y="3059834"/>
            <a:ext cx="5334000" cy="3638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BBA27-00EA-D471-611C-D09C171A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446" y="0"/>
            <a:ext cx="5806676" cy="42875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A31150-4B67-8B2D-58B1-E90546157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475" y="2908669"/>
            <a:ext cx="5107184" cy="39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4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1D73E4-B70F-71D2-8CE5-ABACF031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5553075" cy="36635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AB4896-5758-15FB-AC93-0A0D4FDF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6" y="466725"/>
            <a:ext cx="5767490" cy="24526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4D8075-2DCD-2CC6-9633-D58694252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46" y="2466975"/>
            <a:ext cx="3278440" cy="4838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23D173-A596-8681-A9A7-B704044E6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6" y="3125512"/>
            <a:ext cx="6924674" cy="32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4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543C1C-5BBB-6C6E-07D2-3685487C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38138"/>
            <a:ext cx="5957829" cy="28622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980C95-3BA8-9948-5F92-7D037A66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429883"/>
            <a:ext cx="6248400" cy="27705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350227-996F-8873-C352-8C958ACA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1400"/>
            <a:ext cx="7506802" cy="30241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5A153B-D874-7459-65B7-14846842E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3922392"/>
            <a:ext cx="5962650" cy="204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6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F7FFCF-4AC8-B89E-CFEF-CB116476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7112990" cy="26241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7BB663-0F4C-9B65-3129-562FD5C5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62" y="173830"/>
            <a:ext cx="5095875" cy="3057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BFC02A-894F-D026-E939-385FE51EA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" y="3093193"/>
            <a:ext cx="6677025" cy="36674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E247F5-9798-A5EA-8DE8-C7E998AB0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052" y="3687788"/>
            <a:ext cx="6057900" cy="26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047ECD-5AAA-2233-E3FA-4BBDC3A86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0"/>
            <a:ext cx="3796444" cy="3790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620873-6C1D-4152-2086-714A0CBE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25" y="270854"/>
            <a:ext cx="7372800" cy="35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6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80F892-B935-55BD-C3BE-B3B5A803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" y="341745"/>
            <a:ext cx="6121379" cy="27845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43ED1C-75FA-9A34-E58C-8D83916E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7331"/>
            <a:ext cx="5975928" cy="23689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09B9FD-2203-91CF-DE25-0979E08CC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3527570"/>
            <a:ext cx="10848975" cy="29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4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27</Words>
  <Application>Microsoft Office PowerPoint</Application>
  <PresentationFormat>宽屏</PresentationFormat>
  <Paragraphs>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雨凡 周</dc:creator>
  <cp:lastModifiedBy>雨凡 周</cp:lastModifiedBy>
  <cp:revision>41</cp:revision>
  <dcterms:created xsi:type="dcterms:W3CDTF">2025-01-11T16:02:17Z</dcterms:created>
  <dcterms:modified xsi:type="dcterms:W3CDTF">2025-01-15T12:56:02Z</dcterms:modified>
</cp:coreProperties>
</file>